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6198850" cy="18719800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5F0"/>
    <a:srgbClr val="0909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52"/>
        <p:guide pos="2894"/>
      </p:guideLst>
    </p:cSldViewPr>
  </p:slideViewPr>
  <p:gridSpacing cx="76199" cy="76199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25030" y="3063701"/>
            <a:ext cx="12150180" cy="6517403"/>
          </a:xfrm>
        </p:spPr>
        <p:txBody>
          <a:bodyPr anchor="b"/>
          <a:lstStyle>
            <a:lvl1pPr algn="ctr">
              <a:defRPr sz="7970"/>
            </a:lvl1pPr>
          </a:lstStyle>
          <a:p>
            <a:pPr fontAlgn="base"/>
            <a:r>
              <a:rPr lang="zh-CN" altLang="en-US" sz="797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25030" y="9832439"/>
            <a:ext cx="12150180" cy="4519713"/>
          </a:xfrm>
        </p:spPr>
        <p:txBody>
          <a:bodyPr/>
          <a:lstStyle>
            <a:lvl1pPr marL="0" indent="0" algn="ctr">
              <a:buNone/>
              <a:defRPr sz="3190"/>
            </a:lvl1pPr>
            <a:lvl2pPr marL="607060" indent="0" algn="ctr">
              <a:buNone/>
              <a:defRPr sz="2655"/>
            </a:lvl2pPr>
            <a:lvl3pPr marL="1215390" indent="0" algn="ctr">
              <a:buNone/>
              <a:defRPr sz="2390"/>
            </a:lvl3pPr>
            <a:lvl4pPr marL="1822450" indent="0" algn="ctr">
              <a:buNone/>
              <a:defRPr sz="2125"/>
            </a:lvl4pPr>
            <a:lvl5pPr marL="2430145" indent="0" algn="ctr">
              <a:buNone/>
              <a:defRPr sz="2125"/>
            </a:lvl5pPr>
            <a:lvl6pPr marL="3037840" indent="0" algn="ctr">
              <a:buNone/>
              <a:defRPr sz="2125"/>
            </a:lvl6pPr>
            <a:lvl7pPr marL="3644900" indent="0" algn="ctr">
              <a:buNone/>
              <a:defRPr sz="2125"/>
            </a:lvl7pPr>
            <a:lvl8pPr marL="4252595" indent="0" algn="ctr">
              <a:buNone/>
              <a:defRPr sz="2125"/>
            </a:lvl8pPr>
            <a:lvl9pPr marL="4859655" indent="0" algn="ctr">
              <a:buNone/>
              <a:defRPr sz="2125"/>
            </a:lvl9pPr>
          </a:lstStyle>
          <a:p>
            <a:pPr fontAlgn="base"/>
            <a:r>
              <a:rPr lang="zh-CN" altLang="en-US" sz="3190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5329" y="4667051"/>
            <a:ext cx="13972707" cy="7787082"/>
          </a:xfrm>
        </p:spPr>
        <p:txBody>
          <a:bodyPr anchor="b"/>
          <a:lstStyle>
            <a:lvl1pPr>
              <a:defRPr sz="7970"/>
            </a:lvl1pPr>
          </a:lstStyle>
          <a:p>
            <a:pPr fontAlgn="base"/>
            <a:r>
              <a:rPr lang="zh-CN" altLang="en-US" sz="797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05329" y="12527801"/>
            <a:ext cx="13972707" cy="4095042"/>
          </a:xfrm>
        </p:spPr>
        <p:txBody>
          <a:bodyPr/>
          <a:lstStyle>
            <a:lvl1pPr marL="0" indent="0">
              <a:buNone/>
              <a:defRPr sz="3190">
                <a:solidFill>
                  <a:schemeClr val="tx1">
                    <a:tint val="75000"/>
                  </a:schemeClr>
                </a:solidFill>
              </a:defRPr>
            </a:lvl1pPr>
            <a:lvl2pPr marL="607060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2pPr>
            <a:lvl3pPr marL="1215390" indent="0">
              <a:buNone/>
              <a:defRPr sz="2390">
                <a:solidFill>
                  <a:schemeClr val="tx1">
                    <a:tint val="75000"/>
                  </a:schemeClr>
                </a:solidFill>
              </a:defRPr>
            </a:lvl3pPr>
            <a:lvl4pPr marL="1822450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4pPr>
            <a:lvl5pPr marL="2430145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5pPr>
            <a:lvl6pPr marL="3037840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6pPr>
            <a:lvl7pPr marL="3644900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7pPr>
            <a:lvl8pPr marL="4252595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8pPr>
            <a:lvl9pPr marL="4859655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319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0012" y="4368047"/>
            <a:ext cx="7144306" cy="12354466"/>
          </a:xfrm>
        </p:spPr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45922" y="4368047"/>
            <a:ext cx="7144306" cy="12354466"/>
          </a:xfrm>
        </p:spPr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877" y="996677"/>
            <a:ext cx="13972707" cy="3618373"/>
          </a:xfrm>
        </p:spPr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76938" y="4854581"/>
            <a:ext cx="6475809" cy="2249023"/>
          </a:xfrm>
        </p:spPr>
        <p:txBody>
          <a:bodyPr anchor="ctr" anchorCtr="0"/>
          <a:lstStyle>
            <a:lvl1pPr marL="0" indent="0">
              <a:buNone/>
              <a:defRPr sz="3720"/>
            </a:lvl1pPr>
            <a:lvl2pPr marL="607060" indent="0">
              <a:buNone/>
              <a:defRPr sz="3190"/>
            </a:lvl2pPr>
            <a:lvl3pPr marL="1215390" indent="0">
              <a:buNone/>
              <a:defRPr sz="2655"/>
            </a:lvl3pPr>
            <a:lvl4pPr marL="1822450" indent="0">
              <a:buNone/>
              <a:defRPr sz="2390"/>
            </a:lvl4pPr>
            <a:lvl5pPr marL="2430145" indent="0">
              <a:buNone/>
              <a:defRPr sz="2390"/>
            </a:lvl5pPr>
            <a:lvl6pPr marL="3037840" indent="0">
              <a:buNone/>
              <a:defRPr sz="2390"/>
            </a:lvl6pPr>
            <a:lvl7pPr marL="3644900" indent="0">
              <a:buNone/>
              <a:defRPr sz="2390"/>
            </a:lvl7pPr>
            <a:lvl8pPr marL="4252595" indent="0">
              <a:buNone/>
              <a:defRPr sz="2390"/>
            </a:lvl8pPr>
            <a:lvl9pPr marL="4859655" indent="0">
              <a:buNone/>
              <a:defRPr sz="2390"/>
            </a:lvl9pPr>
          </a:lstStyle>
          <a:p>
            <a:pPr lvl="0" fontAlgn="base"/>
            <a:r>
              <a:rPr lang="zh-CN" altLang="en-US" sz="372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576938" y="7275653"/>
            <a:ext cx="6475809" cy="9620195"/>
          </a:xfrm>
        </p:spPr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313968" y="4854581"/>
            <a:ext cx="6507702" cy="2249023"/>
          </a:xfrm>
        </p:spPr>
        <p:txBody>
          <a:bodyPr anchor="ctr" anchorCtr="0"/>
          <a:lstStyle>
            <a:lvl1pPr marL="0" indent="0">
              <a:buNone/>
              <a:defRPr sz="3720"/>
            </a:lvl1pPr>
            <a:lvl2pPr marL="607060" indent="0">
              <a:buNone/>
              <a:defRPr sz="3190"/>
            </a:lvl2pPr>
            <a:lvl3pPr marL="1215390" indent="0">
              <a:buNone/>
              <a:defRPr sz="2655"/>
            </a:lvl3pPr>
            <a:lvl4pPr marL="1822450" indent="0">
              <a:buNone/>
              <a:defRPr sz="2390"/>
            </a:lvl4pPr>
            <a:lvl5pPr marL="2430145" indent="0">
              <a:buNone/>
              <a:defRPr sz="2390"/>
            </a:lvl5pPr>
            <a:lvl6pPr marL="3037840" indent="0">
              <a:buNone/>
              <a:defRPr sz="2390"/>
            </a:lvl6pPr>
            <a:lvl7pPr marL="3644900" indent="0">
              <a:buNone/>
              <a:defRPr sz="2390"/>
            </a:lvl7pPr>
            <a:lvl8pPr marL="4252595" indent="0">
              <a:buNone/>
              <a:defRPr sz="2390"/>
            </a:lvl8pPr>
            <a:lvl9pPr marL="4859655" indent="0">
              <a:buNone/>
              <a:defRPr sz="2390"/>
            </a:lvl9pPr>
          </a:lstStyle>
          <a:p>
            <a:pPr lvl="0" fontAlgn="base"/>
            <a:r>
              <a:rPr lang="zh-CN" altLang="en-US" sz="372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313968" y="7275653"/>
            <a:ext cx="6507702" cy="9620195"/>
          </a:xfrm>
        </p:spPr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877" y="1248013"/>
            <a:ext cx="5224999" cy="4368047"/>
          </a:xfrm>
        </p:spPr>
        <p:txBody>
          <a:bodyPr anchor="b"/>
          <a:lstStyle>
            <a:lvl1pPr>
              <a:defRPr sz="4255"/>
            </a:lvl1pPr>
          </a:lstStyle>
          <a:p>
            <a:pPr fontAlgn="base"/>
            <a:r>
              <a:rPr lang="zh-CN" altLang="en-US" sz="425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87212" y="2695362"/>
            <a:ext cx="8201371" cy="13303475"/>
          </a:xfrm>
        </p:spPr>
        <p:txBody>
          <a:bodyPr/>
          <a:lstStyle>
            <a:lvl1pPr>
              <a:defRPr sz="4255"/>
            </a:lvl1pPr>
            <a:lvl2pPr>
              <a:defRPr sz="3720"/>
            </a:lvl2pPr>
            <a:lvl3pPr>
              <a:defRPr sz="3190"/>
            </a:lvl3pPr>
            <a:lvl4pPr>
              <a:defRPr sz="2655"/>
            </a:lvl4pPr>
            <a:lvl5pPr>
              <a:defRPr sz="2655"/>
            </a:lvl5pPr>
            <a:lvl6pPr>
              <a:defRPr sz="2655"/>
            </a:lvl6pPr>
            <a:lvl7pPr>
              <a:defRPr sz="2655"/>
            </a:lvl7pPr>
            <a:lvl8pPr>
              <a:defRPr sz="2655"/>
            </a:lvl8pPr>
            <a:lvl9pPr>
              <a:defRPr sz="2655"/>
            </a:lvl9pPr>
          </a:lstStyle>
          <a:p>
            <a:pPr lvl="0" fontAlgn="base"/>
            <a:r>
              <a:rPr lang="zh-CN" altLang="en-US" sz="425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372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319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65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65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15877" y="5616060"/>
            <a:ext cx="5224999" cy="10404445"/>
          </a:xfrm>
        </p:spPr>
        <p:txBody>
          <a:bodyPr/>
          <a:lstStyle>
            <a:lvl1pPr marL="0" indent="0">
              <a:buNone/>
              <a:defRPr sz="2125"/>
            </a:lvl1pPr>
            <a:lvl2pPr marL="607060" indent="0">
              <a:buNone/>
              <a:defRPr sz="1860"/>
            </a:lvl2pPr>
            <a:lvl3pPr marL="1215390" indent="0">
              <a:buNone/>
              <a:defRPr sz="1590"/>
            </a:lvl3pPr>
            <a:lvl4pPr marL="1822450" indent="0">
              <a:buNone/>
              <a:defRPr sz="1330"/>
            </a:lvl4pPr>
            <a:lvl5pPr marL="2430145" indent="0">
              <a:buNone/>
              <a:defRPr sz="1330"/>
            </a:lvl5pPr>
            <a:lvl6pPr marL="3037840" indent="0">
              <a:buNone/>
              <a:defRPr sz="1330"/>
            </a:lvl6pPr>
            <a:lvl7pPr marL="3644900" indent="0">
              <a:buNone/>
              <a:defRPr sz="1330"/>
            </a:lvl7pPr>
            <a:lvl8pPr marL="4252595" indent="0">
              <a:buNone/>
              <a:defRPr sz="1330"/>
            </a:lvl8pPr>
            <a:lvl9pPr marL="4859655" indent="0">
              <a:buNone/>
              <a:defRPr sz="1330"/>
            </a:lvl9pPr>
          </a:lstStyle>
          <a:p>
            <a:pPr lvl="0" fontAlgn="base"/>
            <a:r>
              <a:rPr lang="zh-CN" altLang="en-US" sz="212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877" y="1248013"/>
            <a:ext cx="5534748" cy="4368047"/>
          </a:xfrm>
        </p:spPr>
        <p:txBody>
          <a:bodyPr anchor="b"/>
          <a:lstStyle>
            <a:lvl1pPr>
              <a:defRPr sz="4255"/>
            </a:lvl1pPr>
          </a:lstStyle>
          <a:p>
            <a:pPr fontAlgn="base"/>
            <a:r>
              <a:rPr lang="zh-CN" altLang="en-US" sz="425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87212" y="1248016"/>
            <a:ext cx="8201371" cy="14750824"/>
          </a:xfrm>
        </p:spPr>
        <p:txBody>
          <a:bodyPr/>
          <a:lstStyle>
            <a:lvl1pPr marL="0" indent="0">
              <a:buNone/>
              <a:defRPr sz="4255"/>
            </a:lvl1pPr>
            <a:lvl2pPr marL="607060" indent="0">
              <a:buNone/>
              <a:defRPr sz="3720"/>
            </a:lvl2pPr>
            <a:lvl3pPr marL="1215390" indent="0">
              <a:buNone/>
              <a:defRPr sz="3190"/>
            </a:lvl3pPr>
            <a:lvl4pPr marL="1822450" indent="0">
              <a:buNone/>
              <a:defRPr sz="2655"/>
            </a:lvl4pPr>
            <a:lvl5pPr marL="2430145" indent="0">
              <a:buNone/>
              <a:defRPr sz="2655"/>
            </a:lvl5pPr>
            <a:lvl6pPr marL="3037840" indent="0">
              <a:buNone/>
              <a:defRPr sz="2655"/>
            </a:lvl6pPr>
            <a:lvl7pPr marL="3644900" indent="0">
              <a:buNone/>
              <a:defRPr sz="2655"/>
            </a:lvl7pPr>
            <a:lvl8pPr marL="4252595" indent="0">
              <a:buNone/>
              <a:defRPr sz="2655"/>
            </a:lvl8pPr>
            <a:lvl9pPr marL="4859655" indent="0">
              <a:buNone/>
              <a:defRPr sz="2655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15877" y="5616060"/>
            <a:ext cx="5534748" cy="10404445"/>
          </a:xfrm>
        </p:spPr>
        <p:txBody>
          <a:bodyPr/>
          <a:lstStyle>
            <a:lvl1pPr marL="0" indent="0">
              <a:buNone/>
              <a:defRPr sz="2655"/>
            </a:lvl1pPr>
            <a:lvl2pPr marL="607060" indent="0">
              <a:buNone/>
              <a:defRPr sz="2390"/>
            </a:lvl2pPr>
            <a:lvl3pPr marL="1215390" indent="0">
              <a:buNone/>
              <a:defRPr sz="2125"/>
            </a:lvl3pPr>
            <a:lvl4pPr marL="1822450" indent="0">
              <a:buNone/>
              <a:defRPr sz="1860"/>
            </a:lvl4pPr>
            <a:lvl5pPr marL="2430145" indent="0">
              <a:buNone/>
              <a:defRPr sz="1860"/>
            </a:lvl5pPr>
            <a:lvl6pPr marL="3037840" indent="0">
              <a:buNone/>
              <a:defRPr sz="1860"/>
            </a:lvl6pPr>
            <a:lvl7pPr marL="3644900" indent="0">
              <a:buNone/>
              <a:defRPr sz="1860"/>
            </a:lvl7pPr>
            <a:lvl8pPr marL="4252595" indent="0">
              <a:buNone/>
              <a:defRPr sz="1860"/>
            </a:lvl8pPr>
            <a:lvl9pPr marL="4859655" indent="0">
              <a:buNone/>
              <a:defRPr sz="1860"/>
            </a:lvl9pPr>
          </a:lstStyle>
          <a:p>
            <a:pPr lvl="0" fontAlgn="base"/>
            <a:r>
              <a:rPr lang="zh-CN" altLang="en-US" sz="265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45174" y="749676"/>
            <a:ext cx="3645054" cy="15972837"/>
          </a:xfrm>
        </p:spPr>
        <p:txBody>
          <a:bodyPr vert="eaVert"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0012" y="749676"/>
            <a:ext cx="10723854" cy="15972837"/>
          </a:xfrm>
        </p:spPr>
        <p:txBody>
          <a:bodyPr vert="eaVert"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809625" y="749300"/>
            <a:ext cx="14581188" cy="31210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 fontAlgn="base"/>
            <a:r>
              <a:rPr lang="en-US" altLang="zh-CN" sz="7795" strike="noStrike" noProof="1" dirty="0"/>
              <a:t>Click to edit Master title style</a:t>
            </a:r>
            <a:endParaRPr lang="en-US" altLang="zh-CN" strike="noStrike" noProof="1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809625" y="4368800"/>
            <a:ext cx="14581188" cy="123539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r>
              <a:rPr lang="en-US" altLang="zh-CN" sz="5670" strike="noStrike" noProof="1" dirty="0"/>
              <a:t>Click to edit Master text styles</a:t>
            </a:r>
            <a:endParaRPr lang="en-US" altLang="zh-CN" strike="noStrike" noProof="1" dirty="0"/>
          </a:p>
          <a:p>
            <a:pPr lvl="1" fontAlgn="base"/>
            <a:r>
              <a:rPr lang="en-US" altLang="zh-CN" sz="4960" strike="noStrike" noProof="1" dirty="0"/>
              <a:t>Second level</a:t>
            </a:r>
            <a:endParaRPr lang="en-US" altLang="zh-CN" strike="noStrike" noProof="1" dirty="0"/>
          </a:p>
          <a:p>
            <a:pPr lvl="2" fontAlgn="base"/>
            <a:r>
              <a:rPr lang="en-US" altLang="zh-CN" sz="4255" strike="noStrike" noProof="1" dirty="0"/>
              <a:t>Third level</a:t>
            </a:r>
            <a:endParaRPr lang="en-US" altLang="zh-CN" strike="noStrike" noProof="1" dirty="0"/>
          </a:p>
          <a:p>
            <a:pPr lvl="3" fontAlgn="base"/>
            <a:r>
              <a:rPr lang="en-US" altLang="zh-CN" sz="3545" strike="noStrike" noProof="1" dirty="0"/>
              <a:t>Fourth level</a:t>
            </a:r>
            <a:endParaRPr lang="en-US" altLang="zh-CN" strike="noStrike" noProof="1" dirty="0"/>
          </a:p>
          <a:p>
            <a:pPr lvl="4" fontAlgn="base"/>
            <a:r>
              <a:rPr lang="en-US" altLang="zh-CN" sz="3545" strike="noStrike" noProof="1" dirty="0"/>
              <a:t>Fifth level</a:t>
            </a:r>
            <a:endParaRPr lang="en-US" altLang="zh-CN" strike="noStrike" noProof="1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809625" y="17048163"/>
            <a:ext cx="3779838" cy="12985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2480"/>
            </a:lvl1pPr>
          </a:lstStyle>
          <a:p>
            <a:pPr lvl="0" fontAlgn="base"/>
            <a:endParaRPr lang="en-US" strike="noStrike" noProof="1" dirty="0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5535613" y="17048163"/>
            <a:ext cx="5129213" cy="12985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2480"/>
            </a:lvl1pPr>
          </a:lstStyle>
          <a:p>
            <a:pPr lvl="0" fontAlgn="base"/>
            <a:endParaRPr lang="en-US" strike="noStrike" noProof="1" dirty="0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11609388" y="17048163"/>
            <a:ext cx="3781425" cy="12985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2480"/>
            </a:lvl1pPr>
          </a:lstStyle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162052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7795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607060" lvl="0" indent="-60706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•"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316355" lvl="1" indent="-5067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–"/>
        <a:defRPr sz="496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025015" lvl="2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•"/>
        <a:defRPr sz="425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835275" lvl="3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–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3644900" lvl="4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4455160" lvl="5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264785" lvl="6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6075045" lvl="7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6885305" lvl="8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162052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19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10260" lvl="1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620520" lvl="2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430145" lvl="3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239770" lvl="4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050030" lvl="5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4859655" lvl="6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5669915" lvl="7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6480175" lvl="8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9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53925" y="10502900"/>
            <a:ext cx="3322638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588" y="11188700"/>
            <a:ext cx="3322637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825" y="10502900"/>
            <a:ext cx="3322638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425" y="10579100"/>
            <a:ext cx="3322638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8188" y="1587500"/>
            <a:ext cx="3322637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50" y="1592263"/>
            <a:ext cx="3324225" cy="7383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5963" y="1592263"/>
            <a:ext cx="3322637" cy="7383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6588" y="1592263"/>
            <a:ext cx="3322637" cy="7383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7" name="文本框 18"/>
          <p:cNvSpPr txBox="1"/>
          <p:nvPr/>
        </p:nvSpPr>
        <p:spPr>
          <a:xfrm>
            <a:off x="631825" y="141288"/>
            <a:ext cx="2927350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导购分享单品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8" name="文本框 19"/>
          <p:cNvSpPr txBox="1"/>
          <p:nvPr/>
        </p:nvSpPr>
        <p:spPr>
          <a:xfrm>
            <a:off x="663575" y="7150100"/>
            <a:ext cx="3397250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1、点击“推广商品</a:t>
            </a:r>
            <a:r>
              <a:rPr lang="en-US" altLang="zh-CN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进入分享页面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9" name="文本框 20"/>
          <p:cNvSpPr txBox="1"/>
          <p:nvPr/>
        </p:nvSpPr>
        <p:spPr>
          <a:xfrm>
            <a:off x="4289425" y="785813"/>
            <a:ext cx="4114800" cy="830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2、可以在此筛选和搜索商品，可根据默认（在商品列表中的上架时间的升序或降序排列，最近的排最上面）/佣金/价格进行排序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0" name="文本框 21"/>
          <p:cNvSpPr txBox="1"/>
          <p:nvPr/>
        </p:nvSpPr>
        <p:spPr>
          <a:xfrm>
            <a:off x="5661025" y="4810125"/>
            <a:ext cx="2949575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3、选择想要的商品，点击分享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1" name="文本框 24"/>
          <p:cNvSpPr txBox="1"/>
          <p:nvPr/>
        </p:nvSpPr>
        <p:spPr>
          <a:xfrm>
            <a:off x="3222625" y="9364663"/>
            <a:ext cx="8716963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说明：以上此处展示导购分销店中所有上架产品，售馨商品的展示状态是根据商城规则配置的。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9950" y="6616700"/>
            <a:ext cx="3067050" cy="434975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8" name="矩形 27"/>
          <p:cNvSpPr/>
          <p:nvPr/>
        </p:nvSpPr>
        <p:spPr>
          <a:xfrm>
            <a:off x="6727825" y="4025900"/>
            <a:ext cx="1190625" cy="406400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9" name="矩形 28"/>
          <p:cNvSpPr/>
          <p:nvPr/>
        </p:nvSpPr>
        <p:spPr>
          <a:xfrm>
            <a:off x="4673600" y="2654300"/>
            <a:ext cx="3165475" cy="484188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30" name="直接箭头连接符 29"/>
          <p:cNvCxnSpPr/>
          <p:nvPr/>
        </p:nvCxnSpPr>
        <p:spPr>
          <a:xfrm>
            <a:off x="488950" y="6311900"/>
            <a:ext cx="381000" cy="3270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flipV="1">
            <a:off x="4060825" y="3263900"/>
            <a:ext cx="533400" cy="3429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6407150" y="3340100"/>
            <a:ext cx="381000" cy="685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686800" y="7593013"/>
            <a:ext cx="1035050" cy="889000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5" name="矩形 4"/>
          <p:cNvSpPr/>
          <p:nvPr/>
        </p:nvSpPr>
        <p:spPr>
          <a:xfrm>
            <a:off x="10156825" y="7593013"/>
            <a:ext cx="1031875" cy="889000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6" name="直接箭头连接符 5"/>
          <p:cNvCxnSpPr/>
          <p:nvPr/>
        </p:nvCxnSpPr>
        <p:spPr>
          <a:xfrm>
            <a:off x="7566025" y="4635500"/>
            <a:ext cx="914400" cy="2895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11299825" y="7988300"/>
            <a:ext cx="685800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2" name="文本框 22"/>
          <p:cNvSpPr txBox="1"/>
          <p:nvPr/>
        </p:nvSpPr>
        <p:spPr>
          <a:xfrm>
            <a:off x="8480425" y="825500"/>
            <a:ext cx="3687763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4、说明：此处选中的商品可以有2种分享方式，可以直接微信发送，也可以选择生成海报图片的方式。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3" name="文本框 23"/>
          <p:cNvSpPr txBox="1"/>
          <p:nvPr/>
        </p:nvSpPr>
        <p:spPr>
          <a:xfrm>
            <a:off x="12976225" y="9067800"/>
            <a:ext cx="254000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5、生成分享海报，保存分享至微信/朋友圈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4" name="文本框 18"/>
          <p:cNvSpPr txBox="1"/>
          <p:nvPr/>
        </p:nvSpPr>
        <p:spPr>
          <a:xfrm>
            <a:off x="784225" y="9740900"/>
            <a:ext cx="20113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转账场景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5" name="文本框 19"/>
          <p:cNvSpPr txBox="1"/>
          <p:nvPr/>
        </p:nvSpPr>
        <p:spPr>
          <a:xfrm>
            <a:off x="1012825" y="12865100"/>
            <a:ext cx="3397250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1、点击“提现”进入提现页面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6" name="文本框 19"/>
          <p:cNvSpPr txBox="1"/>
          <p:nvPr/>
        </p:nvSpPr>
        <p:spPr>
          <a:xfrm>
            <a:off x="4899025" y="15227300"/>
            <a:ext cx="3397250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en-US" altLang="zh-CN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、填写提现信息，提交申请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7" name="文本框 19"/>
          <p:cNvSpPr txBox="1"/>
          <p:nvPr/>
        </p:nvSpPr>
        <p:spPr>
          <a:xfrm>
            <a:off x="9005888" y="15074900"/>
            <a:ext cx="2636837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en-US" altLang="zh-CN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、提交申请后，等待审核</a:t>
            </a:r>
            <a:endParaRPr lang="en-US" altLang="zh-CN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8" name="文本框 19"/>
          <p:cNvSpPr txBox="1"/>
          <p:nvPr/>
        </p:nvSpPr>
        <p:spPr>
          <a:xfrm>
            <a:off x="12519025" y="12331700"/>
            <a:ext cx="3170238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en-US" altLang="zh-CN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、提现通知可查看提现金额情况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70225" y="12296775"/>
            <a:ext cx="952500" cy="371475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27" name="直接箭头连接符 26"/>
          <p:cNvCxnSpPr/>
          <p:nvPr/>
        </p:nvCxnSpPr>
        <p:spPr>
          <a:xfrm>
            <a:off x="2613025" y="11928475"/>
            <a:ext cx="381000" cy="3270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4695825" y="11264900"/>
            <a:ext cx="3378200" cy="3597275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34" name="直接箭头连接符 33"/>
          <p:cNvCxnSpPr/>
          <p:nvPr/>
        </p:nvCxnSpPr>
        <p:spPr>
          <a:xfrm>
            <a:off x="4137025" y="12560300"/>
            <a:ext cx="4572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8140700" y="14465300"/>
            <a:ext cx="339725" cy="76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8543925" y="14000163"/>
            <a:ext cx="3216275" cy="842963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7" name="矩形 36"/>
          <p:cNvSpPr/>
          <p:nvPr/>
        </p:nvSpPr>
        <p:spPr>
          <a:xfrm>
            <a:off x="12366625" y="11264900"/>
            <a:ext cx="3309938" cy="663575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38" name="直接箭头连接符 37"/>
          <p:cNvCxnSpPr/>
          <p:nvPr/>
        </p:nvCxnSpPr>
        <p:spPr>
          <a:xfrm flipV="1">
            <a:off x="11833225" y="11798300"/>
            <a:ext cx="457200" cy="2514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2061825" y="7156450"/>
            <a:ext cx="3454400" cy="1871663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WPS 演示</Application>
  <PresentationFormat>On-screen Show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微软雅黑</vt:lpstr>
      <vt:lpstr>Calibri</vt:lpstr>
      <vt:lpstr/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ecolee</cp:lastModifiedBy>
  <cp:revision>22</cp:revision>
  <dcterms:created xsi:type="dcterms:W3CDTF">2023-02-17T01:54:22Z</dcterms:created>
  <dcterms:modified xsi:type="dcterms:W3CDTF">2024-08-23T01:49:26Z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2052-12.1.0.17857</vt:lpwstr>
  </property>
  <property fmtid="{D5CDD505-2E9C-101B-9397-08002B2CF9AE}" pid="4" name="ICV">
    <vt:lpwstr>11211BFEE56348D58C5110CAD87B9105_13</vt:lpwstr>
  </property>
</Properties>
</file>