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6198850" cy="18719800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2" userDrawn="1">
          <p15:clr>
            <a:srgbClr val="A4A3A4"/>
          </p15:clr>
        </p15:guide>
        <p15:guide id="2" pos="28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5F0"/>
    <a:srgbClr val="090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52"/>
        <p:guide pos="2894"/>
      </p:guideLst>
    </p:cSldViewPr>
  </p:slideViewPr>
  <p:gridSpacing cx="76199" cy="76199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25030" y="3063701"/>
            <a:ext cx="12150180" cy="6517403"/>
          </a:xfrm>
        </p:spPr>
        <p:txBody>
          <a:bodyPr anchor="b"/>
          <a:lstStyle>
            <a:lvl1pPr algn="ctr">
              <a:defRPr sz="7970"/>
            </a:lvl1pPr>
          </a:lstStyle>
          <a:p>
            <a:pPr fontAlgn="base"/>
            <a:r>
              <a:rPr lang="zh-CN" altLang="en-US" sz="797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25030" y="9832439"/>
            <a:ext cx="12150180" cy="4519713"/>
          </a:xfrm>
        </p:spPr>
        <p:txBody>
          <a:bodyPr/>
          <a:lstStyle>
            <a:lvl1pPr marL="0" indent="0" algn="ctr">
              <a:buNone/>
              <a:defRPr sz="3190"/>
            </a:lvl1pPr>
            <a:lvl2pPr marL="607060" indent="0" algn="ctr">
              <a:buNone/>
              <a:defRPr sz="2655"/>
            </a:lvl2pPr>
            <a:lvl3pPr marL="1215390" indent="0" algn="ctr">
              <a:buNone/>
              <a:defRPr sz="2390"/>
            </a:lvl3pPr>
            <a:lvl4pPr marL="1822450" indent="0" algn="ctr">
              <a:buNone/>
              <a:defRPr sz="2125"/>
            </a:lvl4pPr>
            <a:lvl5pPr marL="2430145" indent="0" algn="ctr">
              <a:buNone/>
              <a:defRPr sz="2125"/>
            </a:lvl5pPr>
            <a:lvl6pPr marL="3037840" indent="0" algn="ctr">
              <a:buNone/>
              <a:defRPr sz="2125"/>
            </a:lvl6pPr>
            <a:lvl7pPr marL="3644900" indent="0" algn="ctr">
              <a:buNone/>
              <a:defRPr sz="2125"/>
            </a:lvl7pPr>
            <a:lvl8pPr marL="4252595" indent="0" algn="ctr">
              <a:buNone/>
              <a:defRPr sz="2125"/>
            </a:lvl8pPr>
            <a:lvl9pPr marL="4859655" indent="0" algn="ctr">
              <a:buNone/>
              <a:defRPr sz="2125"/>
            </a:lvl9pPr>
          </a:lstStyle>
          <a:p>
            <a:pPr fontAlgn="base"/>
            <a:r>
              <a:rPr lang="zh-CN" altLang="en-US" sz="3190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5329" y="4667051"/>
            <a:ext cx="13972707" cy="7787082"/>
          </a:xfrm>
        </p:spPr>
        <p:txBody>
          <a:bodyPr anchor="b"/>
          <a:lstStyle>
            <a:lvl1pPr>
              <a:defRPr sz="7970"/>
            </a:lvl1pPr>
          </a:lstStyle>
          <a:p>
            <a:pPr fontAlgn="base"/>
            <a:r>
              <a:rPr lang="zh-CN" altLang="en-US" sz="797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05329" y="12527801"/>
            <a:ext cx="13972707" cy="4095042"/>
          </a:xfrm>
        </p:spPr>
        <p:txBody>
          <a:bodyPr/>
          <a:lstStyle>
            <a:lvl1pPr marL="0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1pPr>
            <a:lvl2pPr marL="60706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2pPr>
            <a:lvl3pPr marL="1215390" indent="0">
              <a:buNone/>
              <a:defRPr sz="2390">
                <a:solidFill>
                  <a:schemeClr val="tx1">
                    <a:tint val="75000"/>
                  </a:schemeClr>
                </a:solidFill>
              </a:defRPr>
            </a:lvl3pPr>
            <a:lvl4pPr marL="1822450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4pPr>
            <a:lvl5pPr marL="2430145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5pPr>
            <a:lvl6pPr marL="3037840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6pPr>
            <a:lvl7pPr marL="3644900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7pPr>
            <a:lvl8pPr marL="4252595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8pPr>
            <a:lvl9pPr marL="4859655" indent="0">
              <a:buNone/>
              <a:defRPr sz="21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319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0012" y="4368047"/>
            <a:ext cx="7144306" cy="12354466"/>
          </a:xfrm>
        </p:spPr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45922" y="4368047"/>
            <a:ext cx="7144306" cy="12354466"/>
          </a:xfrm>
        </p:spPr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877" y="996677"/>
            <a:ext cx="13972707" cy="3618373"/>
          </a:xfrm>
        </p:spPr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76938" y="4854581"/>
            <a:ext cx="6475809" cy="2249023"/>
          </a:xfrm>
        </p:spPr>
        <p:txBody>
          <a:bodyPr anchor="ctr" anchorCtr="0"/>
          <a:lstStyle>
            <a:lvl1pPr marL="0" indent="0">
              <a:buNone/>
              <a:defRPr sz="3720"/>
            </a:lvl1pPr>
            <a:lvl2pPr marL="607060" indent="0">
              <a:buNone/>
              <a:defRPr sz="3190"/>
            </a:lvl2pPr>
            <a:lvl3pPr marL="1215390" indent="0">
              <a:buNone/>
              <a:defRPr sz="2655"/>
            </a:lvl3pPr>
            <a:lvl4pPr marL="1822450" indent="0">
              <a:buNone/>
              <a:defRPr sz="2390"/>
            </a:lvl4pPr>
            <a:lvl5pPr marL="2430145" indent="0">
              <a:buNone/>
              <a:defRPr sz="2390"/>
            </a:lvl5pPr>
            <a:lvl6pPr marL="3037840" indent="0">
              <a:buNone/>
              <a:defRPr sz="2390"/>
            </a:lvl6pPr>
            <a:lvl7pPr marL="3644900" indent="0">
              <a:buNone/>
              <a:defRPr sz="2390"/>
            </a:lvl7pPr>
            <a:lvl8pPr marL="4252595" indent="0">
              <a:buNone/>
              <a:defRPr sz="2390"/>
            </a:lvl8pPr>
            <a:lvl9pPr marL="4859655" indent="0">
              <a:buNone/>
              <a:defRPr sz="2390"/>
            </a:lvl9pPr>
          </a:lstStyle>
          <a:p>
            <a:pPr lvl="0" fontAlgn="base"/>
            <a:r>
              <a:rPr lang="zh-CN" altLang="en-US" sz="372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576938" y="7275653"/>
            <a:ext cx="6475809" cy="9620195"/>
          </a:xfrm>
        </p:spPr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313968" y="4854581"/>
            <a:ext cx="6507702" cy="2249023"/>
          </a:xfrm>
        </p:spPr>
        <p:txBody>
          <a:bodyPr anchor="ctr" anchorCtr="0"/>
          <a:lstStyle>
            <a:lvl1pPr marL="0" indent="0">
              <a:buNone/>
              <a:defRPr sz="3720"/>
            </a:lvl1pPr>
            <a:lvl2pPr marL="607060" indent="0">
              <a:buNone/>
              <a:defRPr sz="3190"/>
            </a:lvl2pPr>
            <a:lvl3pPr marL="1215390" indent="0">
              <a:buNone/>
              <a:defRPr sz="2655"/>
            </a:lvl3pPr>
            <a:lvl4pPr marL="1822450" indent="0">
              <a:buNone/>
              <a:defRPr sz="2390"/>
            </a:lvl4pPr>
            <a:lvl5pPr marL="2430145" indent="0">
              <a:buNone/>
              <a:defRPr sz="2390"/>
            </a:lvl5pPr>
            <a:lvl6pPr marL="3037840" indent="0">
              <a:buNone/>
              <a:defRPr sz="2390"/>
            </a:lvl6pPr>
            <a:lvl7pPr marL="3644900" indent="0">
              <a:buNone/>
              <a:defRPr sz="2390"/>
            </a:lvl7pPr>
            <a:lvl8pPr marL="4252595" indent="0">
              <a:buNone/>
              <a:defRPr sz="2390"/>
            </a:lvl8pPr>
            <a:lvl9pPr marL="4859655" indent="0">
              <a:buNone/>
              <a:defRPr sz="2390"/>
            </a:lvl9pPr>
          </a:lstStyle>
          <a:p>
            <a:pPr lvl="0" fontAlgn="base"/>
            <a:r>
              <a:rPr lang="zh-CN" altLang="en-US" sz="372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313968" y="7275653"/>
            <a:ext cx="6507702" cy="9620195"/>
          </a:xfrm>
        </p:spPr>
        <p:txBody>
          <a:bodyPr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877" y="1248013"/>
            <a:ext cx="5224999" cy="4368047"/>
          </a:xfrm>
        </p:spPr>
        <p:txBody>
          <a:bodyPr anchor="b"/>
          <a:lstStyle>
            <a:lvl1pPr>
              <a:defRPr sz="4255"/>
            </a:lvl1pPr>
          </a:lstStyle>
          <a:p>
            <a:pPr fontAlgn="base"/>
            <a:r>
              <a:rPr lang="zh-CN" altLang="en-US" sz="425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87212" y="2695362"/>
            <a:ext cx="8201371" cy="13303475"/>
          </a:xfrm>
        </p:spPr>
        <p:txBody>
          <a:bodyPr/>
          <a:lstStyle>
            <a:lvl1pPr>
              <a:defRPr sz="4255"/>
            </a:lvl1pPr>
            <a:lvl2pPr>
              <a:defRPr sz="3720"/>
            </a:lvl2pPr>
            <a:lvl3pPr>
              <a:defRPr sz="3190"/>
            </a:lvl3pPr>
            <a:lvl4pPr>
              <a:defRPr sz="2655"/>
            </a:lvl4pPr>
            <a:lvl5pPr>
              <a:defRPr sz="2655"/>
            </a:lvl5pPr>
            <a:lvl6pPr>
              <a:defRPr sz="2655"/>
            </a:lvl6pPr>
            <a:lvl7pPr>
              <a:defRPr sz="2655"/>
            </a:lvl7pPr>
            <a:lvl8pPr>
              <a:defRPr sz="2655"/>
            </a:lvl8pPr>
            <a:lvl9pPr>
              <a:defRPr sz="2655"/>
            </a:lvl9pPr>
          </a:lstStyle>
          <a:p>
            <a:pPr lvl="0" fontAlgn="base"/>
            <a:r>
              <a:rPr lang="zh-CN" altLang="en-US" sz="4255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37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319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265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265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15877" y="5616060"/>
            <a:ext cx="5224999" cy="10404445"/>
          </a:xfrm>
        </p:spPr>
        <p:txBody>
          <a:bodyPr/>
          <a:lstStyle>
            <a:lvl1pPr marL="0" indent="0">
              <a:buNone/>
              <a:defRPr sz="2125"/>
            </a:lvl1pPr>
            <a:lvl2pPr marL="607060" indent="0">
              <a:buNone/>
              <a:defRPr sz="1860"/>
            </a:lvl2pPr>
            <a:lvl3pPr marL="1215390" indent="0">
              <a:buNone/>
              <a:defRPr sz="1590"/>
            </a:lvl3pPr>
            <a:lvl4pPr marL="1822450" indent="0">
              <a:buNone/>
              <a:defRPr sz="1330"/>
            </a:lvl4pPr>
            <a:lvl5pPr marL="2430145" indent="0">
              <a:buNone/>
              <a:defRPr sz="1330"/>
            </a:lvl5pPr>
            <a:lvl6pPr marL="3037840" indent="0">
              <a:buNone/>
              <a:defRPr sz="1330"/>
            </a:lvl6pPr>
            <a:lvl7pPr marL="3644900" indent="0">
              <a:buNone/>
              <a:defRPr sz="1330"/>
            </a:lvl7pPr>
            <a:lvl8pPr marL="4252595" indent="0">
              <a:buNone/>
              <a:defRPr sz="1330"/>
            </a:lvl8pPr>
            <a:lvl9pPr marL="4859655" indent="0">
              <a:buNone/>
              <a:defRPr sz="1330"/>
            </a:lvl9pPr>
          </a:lstStyle>
          <a:p>
            <a:pPr lvl="0" fontAlgn="base"/>
            <a:r>
              <a:rPr lang="zh-CN" altLang="en-US" sz="212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877" y="1248013"/>
            <a:ext cx="5534748" cy="4368047"/>
          </a:xfrm>
        </p:spPr>
        <p:txBody>
          <a:bodyPr anchor="b"/>
          <a:lstStyle>
            <a:lvl1pPr>
              <a:defRPr sz="4255"/>
            </a:lvl1pPr>
          </a:lstStyle>
          <a:p>
            <a:pPr fontAlgn="base"/>
            <a:r>
              <a:rPr lang="zh-CN" altLang="en-US" sz="425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887212" y="1248016"/>
            <a:ext cx="8201371" cy="14750824"/>
          </a:xfrm>
        </p:spPr>
        <p:txBody>
          <a:bodyPr/>
          <a:lstStyle>
            <a:lvl1pPr marL="0" indent="0">
              <a:buNone/>
              <a:defRPr sz="4255"/>
            </a:lvl1pPr>
            <a:lvl2pPr marL="607060" indent="0">
              <a:buNone/>
              <a:defRPr sz="3720"/>
            </a:lvl2pPr>
            <a:lvl3pPr marL="1215390" indent="0">
              <a:buNone/>
              <a:defRPr sz="3190"/>
            </a:lvl3pPr>
            <a:lvl4pPr marL="1822450" indent="0">
              <a:buNone/>
              <a:defRPr sz="2655"/>
            </a:lvl4pPr>
            <a:lvl5pPr marL="2430145" indent="0">
              <a:buNone/>
              <a:defRPr sz="2655"/>
            </a:lvl5pPr>
            <a:lvl6pPr marL="3037840" indent="0">
              <a:buNone/>
              <a:defRPr sz="2655"/>
            </a:lvl6pPr>
            <a:lvl7pPr marL="3644900" indent="0">
              <a:buNone/>
              <a:defRPr sz="2655"/>
            </a:lvl7pPr>
            <a:lvl8pPr marL="4252595" indent="0">
              <a:buNone/>
              <a:defRPr sz="2655"/>
            </a:lvl8pPr>
            <a:lvl9pPr marL="4859655" indent="0">
              <a:buNone/>
              <a:defRPr sz="2655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15877" y="5616060"/>
            <a:ext cx="5534748" cy="10404445"/>
          </a:xfrm>
        </p:spPr>
        <p:txBody>
          <a:bodyPr/>
          <a:lstStyle>
            <a:lvl1pPr marL="0" indent="0">
              <a:buNone/>
              <a:defRPr sz="2655"/>
            </a:lvl1pPr>
            <a:lvl2pPr marL="607060" indent="0">
              <a:buNone/>
              <a:defRPr sz="2390"/>
            </a:lvl2pPr>
            <a:lvl3pPr marL="1215390" indent="0">
              <a:buNone/>
              <a:defRPr sz="2125"/>
            </a:lvl3pPr>
            <a:lvl4pPr marL="1822450" indent="0">
              <a:buNone/>
              <a:defRPr sz="1860"/>
            </a:lvl4pPr>
            <a:lvl5pPr marL="2430145" indent="0">
              <a:buNone/>
              <a:defRPr sz="1860"/>
            </a:lvl5pPr>
            <a:lvl6pPr marL="3037840" indent="0">
              <a:buNone/>
              <a:defRPr sz="1860"/>
            </a:lvl6pPr>
            <a:lvl7pPr marL="3644900" indent="0">
              <a:buNone/>
              <a:defRPr sz="1860"/>
            </a:lvl7pPr>
            <a:lvl8pPr marL="4252595" indent="0">
              <a:buNone/>
              <a:defRPr sz="1860"/>
            </a:lvl8pPr>
            <a:lvl9pPr marL="4859655" indent="0">
              <a:buNone/>
              <a:defRPr sz="1860"/>
            </a:lvl9pPr>
          </a:lstStyle>
          <a:p>
            <a:pPr lvl="0" fontAlgn="base"/>
            <a:r>
              <a:rPr lang="zh-CN" altLang="en-US" sz="265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45174" y="749676"/>
            <a:ext cx="3645054" cy="15972837"/>
          </a:xfrm>
        </p:spPr>
        <p:txBody>
          <a:bodyPr vert="eaVert"/>
          <a:lstStyle/>
          <a:p>
            <a:pPr fontAlgn="base"/>
            <a:r>
              <a:rPr lang="zh-CN" altLang="en-US" sz="779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0012" y="749676"/>
            <a:ext cx="10723854" cy="15972837"/>
          </a:xfrm>
        </p:spPr>
        <p:txBody>
          <a:bodyPr vert="eaVert"/>
          <a:lstStyle/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496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4255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354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354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en-US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809625" y="749300"/>
            <a:ext cx="14581188" cy="31210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 fontAlgn="base"/>
            <a:r>
              <a:rPr lang="en-US" altLang="zh-CN" sz="7795" strike="noStrike" noProof="1" dirty="0"/>
              <a:t>Click to edit Master title style</a:t>
            </a:r>
            <a:endParaRPr lang="en-US" altLang="zh-CN" strike="noStrike" noProof="1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809625" y="4368800"/>
            <a:ext cx="14581188" cy="1235392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en-US" altLang="zh-CN" sz="5670" strike="noStrike" noProof="1" dirty="0"/>
              <a:t>Click to edit Master text styles</a:t>
            </a:r>
            <a:endParaRPr lang="en-US" altLang="zh-CN" strike="noStrike" noProof="1" dirty="0"/>
          </a:p>
          <a:p>
            <a:pPr lvl="1" fontAlgn="base"/>
            <a:r>
              <a:rPr lang="en-US" altLang="zh-CN" sz="4960" strike="noStrike" noProof="1" dirty="0"/>
              <a:t>Second level</a:t>
            </a:r>
            <a:endParaRPr lang="en-US" altLang="zh-CN" strike="noStrike" noProof="1" dirty="0"/>
          </a:p>
          <a:p>
            <a:pPr lvl="2" fontAlgn="base"/>
            <a:r>
              <a:rPr lang="en-US" altLang="zh-CN" sz="4255" strike="noStrike" noProof="1" dirty="0"/>
              <a:t>Third level</a:t>
            </a:r>
            <a:endParaRPr lang="en-US" altLang="zh-CN" strike="noStrike" noProof="1" dirty="0"/>
          </a:p>
          <a:p>
            <a:pPr lvl="3" fontAlgn="base"/>
            <a:r>
              <a:rPr lang="en-US" altLang="zh-CN" sz="3545" strike="noStrike" noProof="1" dirty="0"/>
              <a:t>Fourth level</a:t>
            </a:r>
            <a:endParaRPr lang="en-US" altLang="zh-CN" strike="noStrike" noProof="1" dirty="0"/>
          </a:p>
          <a:p>
            <a:pPr lvl="4" fontAlgn="base"/>
            <a:r>
              <a:rPr lang="en-US" altLang="zh-CN" sz="3545" strike="noStrike" noProof="1" dirty="0"/>
              <a:t>Fifth level</a:t>
            </a:r>
            <a:endParaRPr lang="en-US" altLang="zh-CN" strike="noStrike" noProof="1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809625" y="17048163"/>
            <a:ext cx="3779838" cy="12985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2480"/>
            </a:lvl1pPr>
          </a:lstStyle>
          <a:p>
            <a:pPr lvl="0" fontAlgn="base"/>
            <a:endParaRPr lang="en-US" strike="noStrike" noProof="1" dirty="0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5535613" y="17048163"/>
            <a:ext cx="5129213" cy="12985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2480"/>
            </a:lvl1pPr>
          </a:lstStyle>
          <a:p>
            <a:pPr lvl="0" fontAlgn="base"/>
            <a:endParaRPr lang="en-US" strike="noStrike" noProof="1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11609388" y="17048163"/>
            <a:ext cx="3781425" cy="12985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2480"/>
            </a:lvl1pPr>
          </a:lstStyle>
          <a:p>
            <a:pPr lvl="0" fontAlgn="base"/>
            <a:fld id="{9A0DB2DC-4C9A-4742-B13C-FB6460FD3503}" type="slidenum">
              <a:rPr lang="en-US" sz="2480" strike="noStrike" noProof="1" dirty="0">
                <a:latin typeface="Arial" panose="020B0604020202020204" pitchFamily="34" charset="0"/>
                <a:ea typeface="+mn-ea"/>
                <a:cs typeface="+mn-cs"/>
              </a:rPr>
            </a:fld>
            <a:endParaRPr 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162052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7795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607060" lvl="0" indent="-60706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•"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316355" lvl="1" indent="-5067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–"/>
        <a:defRPr sz="496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2025015" lvl="2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•"/>
        <a:defRPr sz="425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2835275" lvl="3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–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3644900" lvl="4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4455160" lvl="5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5264785" lvl="6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6075045" lvl="7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6885305" lvl="8" indent="-405130" algn="l" defTabSz="1620520" rtl="0" eaLnBrk="1" fontAlgn="base" latinLnBrk="0" hangingPunct="1">
        <a:lnSpc>
          <a:spcPct val="100000"/>
        </a:lnSpc>
        <a:spcBef>
          <a:spcPts val="175"/>
        </a:spcBef>
        <a:spcAft>
          <a:spcPct val="0"/>
        </a:spcAft>
        <a:buChar char="»"/>
        <a:defRPr sz="354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162052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319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810260" lvl="1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620520" lvl="2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2430145" lvl="3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3239770" lvl="4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4050030" lvl="5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4859655" lvl="6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5669915" lvl="7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6480175" lvl="8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9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950" y="10579100"/>
            <a:ext cx="3322638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175" y="10579100"/>
            <a:ext cx="3322638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400" y="10579100"/>
            <a:ext cx="3322638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2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6625" y="10579100"/>
            <a:ext cx="3322638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3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4225" y="1816100"/>
            <a:ext cx="3322638" cy="7385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4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7063" y="1981200"/>
            <a:ext cx="3322637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5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57100" y="1816100"/>
            <a:ext cx="3322638" cy="7383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6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400" y="1968500"/>
            <a:ext cx="3324225" cy="7385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7" name="文本框 18"/>
          <p:cNvSpPr txBox="1"/>
          <p:nvPr/>
        </p:nvSpPr>
        <p:spPr>
          <a:xfrm>
            <a:off x="631825" y="141288"/>
            <a:ext cx="2927350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导购分享单品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8" name="文本框 19"/>
          <p:cNvSpPr txBox="1"/>
          <p:nvPr/>
        </p:nvSpPr>
        <p:spPr>
          <a:xfrm>
            <a:off x="892175" y="5930900"/>
            <a:ext cx="339725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1、点击“我的商品</a:t>
            </a:r>
            <a:r>
              <a:rPr lang="en-US" altLang="zh-CN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进入分享页面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59" name="文本框 20"/>
          <p:cNvSpPr txBox="1"/>
          <p:nvPr/>
        </p:nvSpPr>
        <p:spPr>
          <a:xfrm>
            <a:off x="4289425" y="785813"/>
            <a:ext cx="4114800" cy="83026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2、可以在此筛选和搜索商品，可根据默认（在商品列表中的上架时间的升序或降序排列，最近的排最上面）/佣金/价格进行排序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0" name="文本框 21"/>
          <p:cNvSpPr txBox="1"/>
          <p:nvPr/>
        </p:nvSpPr>
        <p:spPr>
          <a:xfrm>
            <a:off x="5203825" y="5340350"/>
            <a:ext cx="2949575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3、选择想要的商品，点击分享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61" name="文本框 24"/>
          <p:cNvSpPr txBox="1"/>
          <p:nvPr/>
        </p:nvSpPr>
        <p:spPr>
          <a:xfrm>
            <a:off x="3222625" y="9364663"/>
            <a:ext cx="8716963" cy="3365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说明：以上此处展示导购分销店中所有上架产品，售馨商品的展示状态是根据商城规则配置的。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841625" y="4559300"/>
            <a:ext cx="1066800" cy="838200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8" name="矩形 27"/>
          <p:cNvSpPr/>
          <p:nvPr/>
        </p:nvSpPr>
        <p:spPr>
          <a:xfrm>
            <a:off x="6575425" y="4635500"/>
            <a:ext cx="1190625" cy="330200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9" name="矩形 28"/>
          <p:cNvSpPr/>
          <p:nvPr/>
        </p:nvSpPr>
        <p:spPr>
          <a:xfrm>
            <a:off x="4594225" y="3187700"/>
            <a:ext cx="3165475" cy="484188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30" name="直接箭头连接符 29"/>
          <p:cNvCxnSpPr/>
          <p:nvPr/>
        </p:nvCxnSpPr>
        <p:spPr>
          <a:xfrm>
            <a:off x="2384425" y="4156075"/>
            <a:ext cx="381000" cy="3270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 flipV="1">
            <a:off x="3984625" y="3416300"/>
            <a:ext cx="457200" cy="1447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6194425" y="3797300"/>
            <a:ext cx="381000" cy="685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8797925" y="7759700"/>
            <a:ext cx="1165225" cy="9429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10383838" y="7759700"/>
            <a:ext cx="992188" cy="9429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6" name="直接箭头连接符 5"/>
          <p:cNvCxnSpPr/>
          <p:nvPr/>
        </p:nvCxnSpPr>
        <p:spPr>
          <a:xfrm>
            <a:off x="7839075" y="4965700"/>
            <a:ext cx="1250950" cy="2641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>
            <a:stCxn id="5" idx="3"/>
          </p:cNvCxnSpPr>
          <p:nvPr/>
        </p:nvCxnSpPr>
        <p:spPr>
          <a:xfrm>
            <a:off x="11376025" y="8231188"/>
            <a:ext cx="762000" cy="2143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2" name="文本框 22"/>
          <p:cNvSpPr txBox="1"/>
          <p:nvPr/>
        </p:nvSpPr>
        <p:spPr>
          <a:xfrm>
            <a:off x="8480425" y="901700"/>
            <a:ext cx="3687763" cy="830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4、说明：此处选中的商品可以有2种分享方式，可以直接微信发送，也可以选择生成海报图片的方式。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3" name="文本框 23"/>
          <p:cNvSpPr txBox="1"/>
          <p:nvPr/>
        </p:nvSpPr>
        <p:spPr>
          <a:xfrm>
            <a:off x="12976225" y="9067800"/>
            <a:ext cx="2540000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5、生成分享海报，保存分享至微信/朋友圈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4" name="文本框 18"/>
          <p:cNvSpPr txBox="1"/>
          <p:nvPr/>
        </p:nvSpPr>
        <p:spPr>
          <a:xfrm>
            <a:off x="784225" y="9740900"/>
            <a:ext cx="2011363" cy="644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eaLnBrk="0" hangingPunct="0"/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</a:rPr>
              <a:t>转账场景</a:t>
            </a:r>
            <a:endParaRPr lang="zh-CN" altLang="en-US" sz="3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5" name="文本框 19"/>
          <p:cNvSpPr txBox="1"/>
          <p:nvPr/>
        </p:nvSpPr>
        <p:spPr>
          <a:xfrm>
            <a:off x="1089025" y="12331700"/>
            <a:ext cx="339725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1、点击“提现”进入提现页面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6" name="文本框 19"/>
          <p:cNvSpPr txBox="1"/>
          <p:nvPr/>
        </p:nvSpPr>
        <p:spPr>
          <a:xfrm>
            <a:off x="4899025" y="15227300"/>
            <a:ext cx="3397250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en-US" altLang="zh-CN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、填写提现信息，提交申请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7" name="文本框 19"/>
          <p:cNvSpPr txBox="1"/>
          <p:nvPr/>
        </p:nvSpPr>
        <p:spPr>
          <a:xfrm>
            <a:off x="9005888" y="15074900"/>
            <a:ext cx="2636837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en-US" altLang="zh-CN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、提交申请后，等待审核</a:t>
            </a:r>
            <a:endParaRPr lang="en-US" altLang="zh-CN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78" name="文本框 19"/>
          <p:cNvSpPr txBox="1"/>
          <p:nvPr/>
        </p:nvSpPr>
        <p:spPr>
          <a:xfrm>
            <a:off x="12519025" y="12331700"/>
            <a:ext cx="3170238" cy="3365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eaLnBrk="0" hangingPunct="0"/>
            <a:r>
              <a:rPr lang="en-US" altLang="zh-CN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1600" b="1">
                <a:solidFill>
                  <a:srgbClr val="0005F0"/>
                </a:solidFill>
                <a:latin typeface="微软雅黑" panose="020B0503020204020204" charset="-122"/>
                <a:ea typeface="微软雅黑" panose="020B0503020204020204" charset="-122"/>
              </a:rPr>
              <a:t>、提现通知可查看提现金额情况</a:t>
            </a:r>
            <a:endParaRPr lang="zh-CN" altLang="en-US" sz="1600" b="1">
              <a:solidFill>
                <a:srgbClr val="0005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08325" y="11836400"/>
            <a:ext cx="952500" cy="3714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27" name="直接箭头连接符 26"/>
          <p:cNvCxnSpPr>
            <a:stCxn id="5" idx="3"/>
          </p:cNvCxnSpPr>
          <p:nvPr/>
        </p:nvCxnSpPr>
        <p:spPr>
          <a:xfrm>
            <a:off x="2689225" y="11509375"/>
            <a:ext cx="381000" cy="3270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4695825" y="11344275"/>
            <a:ext cx="3378200" cy="32035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34" name="直接箭头连接符 33"/>
          <p:cNvCxnSpPr>
            <a:stCxn id="5" idx="3"/>
          </p:cNvCxnSpPr>
          <p:nvPr/>
        </p:nvCxnSpPr>
        <p:spPr>
          <a:xfrm>
            <a:off x="4060825" y="12255500"/>
            <a:ext cx="5334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5" idx="3"/>
          </p:cNvCxnSpPr>
          <p:nvPr/>
        </p:nvCxnSpPr>
        <p:spPr>
          <a:xfrm>
            <a:off x="8140700" y="14465300"/>
            <a:ext cx="492125" cy="76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8686800" y="14236700"/>
            <a:ext cx="3019425" cy="625475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7" name="矩形 36"/>
          <p:cNvSpPr/>
          <p:nvPr/>
        </p:nvSpPr>
        <p:spPr>
          <a:xfrm>
            <a:off x="12366625" y="11264900"/>
            <a:ext cx="3309938" cy="614363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38" name="直接箭头连接符 37"/>
          <p:cNvCxnSpPr>
            <a:stCxn id="5" idx="3"/>
          </p:cNvCxnSpPr>
          <p:nvPr/>
        </p:nvCxnSpPr>
        <p:spPr>
          <a:xfrm flipV="1">
            <a:off x="11833225" y="12026900"/>
            <a:ext cx="533400" cy="22860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2357100" y="7423150"/>
            <a:ext cx="3382963" cy="1644650"/>
          </a:xfrm>
          <a:prstGeom prst="rect">
            <a:avLst/>
          </a:prstGeom>
          <a:noFill/>
          <a:ln w="44450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WPS 演示</Application>
  <PresentationFormat>On-screen Show</PresentationFormat>
  <Paragraphs>24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微软雅黑</vt:lpstr>
      <vt:lpstr>Calibri</vt:lpstr>
      <vt:lpstr/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ecolee</cp:lastModifiedBy>
  <cp:revision>18</cp:revision>
  <dcterms:created xsi:type="dcterms:W3CDTF">2023-02-17T01:54:22Z</dcterms:created>
  <dcterms:modified xsi:type="dcterms:W3CDTF">2024-08-23T02:35:52Z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2052-12.1.0.17857</vt:lpwstr>
  </property>
  <property fmtid="{D5CDD505-2E9C-101B-9397-08002B2CF9AE}" pid="4" name="ICV">
    <vt:lpwstr>B1EA8B91DDF843848DABB5180E7C2AD1_13</vt:lpwstr>
  </property>
</Properties>
</file>